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824" autoAdjust="0"/>
    <p:restoredTop sz="94660"/>
  </p:normalViewPr>
  <p:slideViewPr>
    <p:cSldViewPr>
      <p:cViewPr varScale="1">
        <p:scale>
          <a:sx n="79" d="100"/>
          <a:sy n="79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86000" y="-26394549"/>
            <a:ext cx="4572000" cy="108952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/>
              <a:t>*  أنواع التحمل الخاص :</a:t>
            </a:r>
          </a:p>
          <a:p>
            <a:r>
              <a:rPr lang="ar-IQ" dirty="0"/>
              <a:t>أ- التحمل لفترة طويلة : وهي مطاولة تخص الأنشطة التي يستمر فيها الأداء لأكثر من (30 دقيقة) ويعتمد فيها على إنتاج الطاقة الهوائية ويصل معدل النبض فيها الى 180 ن / د  وحجم الدم المدفوع يصل الى</a:t>
            </a:r>
          </a:p>
          <a:p>
            <a:r>
              <a:rPr lang="ar-IQ" dirty="0"/>
              <a:t>(30 – 40) لتر / د  وحجم الأوكسجين في الرئتين (120 – 140) ل / د  ويشمل هذا النوع من المطاولة سباق المسافات الطويلة والمارثون .</a:t>
            </a:r>
          </a:p>
          <a:p>
            <a:r>
              <a:rPr lang="ar-IQ" dirty="0"/>
              <a:t>ب-التحمل لفترة متوسطة : ويتراوح زمن الأداء في هذا النوع من المطاولة من (2 – 8) دقيقة وتعتمد هذه المطاولة على نظام أنتاج الطاقة اللاهوائي في حالة زيادة شدة الأداء ويشمل هذا النوع من المطاولة سباق المسافات الطويلة .</a:t>
            </a:r>
          </a:p>
          <a:p>
            <a:r>
              <a:rPr lang="ar-IQ" dirty="0"/>
              <a:t>ج-التحمل لفترة قصيرة : ويشمل هذا النوع من المطاولة الأنشطة التي يتراوح زمن أدائها من (45 </a:t>
            </a:r>
            <a:r>
              <a:rPr lang="ar-IQ" dirty="0" err="1"/>
              <a:t>ثا</a:t>
            </a:r>
            <a:r>
              <a:rPr lang="ar-IQ" dirty="0"/>
              <a:t> – 2 دقيقة) وهنا تزداد معدلات الدين </a:t>
            </a:r>
            <a:r>
              <a:rPr lang="ar-IQ" dirty="0" err="1"/>
              <a:t>الاوكسجيني</a:t>
            </a:r>
            <a:r>
              <a:rPr lang="ar-IQ" dirty="0"/>
              <a:t> ويعتمد هذا النوع من المطاولة على نظام أنتاج الطاقة اللاهوائي بنسبة 80% ويشمل سباقات (400م ، 800م)</a:t>
            </a:r>
          </a:p>
          <a:p>
            <a:r>
              <a:rPr lang="ar-IQ" dirty="0"/>
              <a:t>د-التحمل الهوائي : القدرة على الاستمرار في الأداء بفاعلية دون هبوط مستوى الأداء في الرياضة التخصصية باستخدام الأوكسجين</a:t>
            </a:r>
          </a:p>
          <a:p>
            <a:r>
              <a:rPr lang="ar-IQ" dirty="0"/>
              <a:t>ه- التحمل اللاهوائي: القدرة على الاستمرار في الأداء بفاعلية دون هبوط مستوى الأداء في الرياضة التخصصية بدون استخدام الأوكسجين</a:t>
            </a:r>
          </a:p>
          <a:p>
            <a:r>
              <a:rPr lang="ar-IQ" dirty="0"/>
              <a:t>و- تحمل الاداء : (تحمل الأداء) : وتعني القدرة على الاستمرار في تكرارات المهارات الحركية بكفاءة وفاعلية لفترات طويلة دون هبوط مستوى الأداء .</a:t>
            </a:r>
          </a:p>
          <a:p>
            <a:r>
              <a:rPr lang="ar-IQ" dirty="0"/>
              <a:t>ز- تحمل السرعة : قدرة الرياضي على الاستمرار في أداء الحركات المتماثلة وغير المتماثلة وتكرارها بكفاءة لفترات طويلة وسرعات عالية دون هبوط مستوى كفاءة الأداء</a:t>
            </a:r>
          </a:p>
          <a:p>
            <a:r>
              <a:rPr lang="ar-IQ" dirty="0"/>
              <a:t>جدول يوضح ازمنة انواع التحمل حسب راي علماء التدريب الرياضي</a:t>
            </a:r>
          </a:p>
          <a:p>
            <a:r>
              <a:rPr lang="ar-IQ" dirty="0"/>
              <a:t>العلماء	التحمل القصير	التحمل المتوسط	التحمل الطويل	</a:t>
            </a:r>
          </a:p>
          <a:p>
            <a:r>
              <a:rPr lang="ar-IQ" dirty="0"/>
              <a:t>هاره	45ثانية- 2دقيقة	2 دقيقة- 8 دقيقة	8 دقيقة فما فوق	</a:t>
            </a:r>
          </a:p>
          <a:p>
            <a:r>
              <a:rPr lang="ar-IQ" dirty="0"/>
              <a:t>كويل	20ثانية- 1دقيقة	1دقيقة – 8دقيقة	8 دقيقة فما فوق	</a:t>
            </a:r>
          </a:p>
          <a:p>
            <a:r>
              <a:rPr lang="ar-IQ" dirty="0" err="1"/>
              <a:t>هولمن</a:t>
            </a:r>
            <a:r>
              <a:rPr lang="ar-IQ" dirty="0"/>
              <a:t>	3دقيقة – 10دقيقة	10 دقيقة- 30 دقيقة	30دقيقة فما فوق	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2286000" y="-2018645"/>
            <a:ext cx="4572000" cy="86792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err="1"/>
              <a:t>اولا:الاعداد</a:t>
            </a:r>
            <a:r>
              <a:rPr lang="ar-IQ" dirty="0"/>
              <a:t> البدني:</a:t>
            </a:r>
          </a:p>
          <a:p>
            <a:r>
              <a:rPr lang="ar-IQ" dirty="0"/>
              <a:t>وهو اول مرحلة من مراحل الاعداد الرياضي وتهدف الى رفع مستوى اللياقة البدنية </a:t>
            </a:r>
            <a:r>
              <a:rPr lang="ar-IQ" dirty="0" err="1"/>
              <a:t>والمهارية</a:t>
            </a:r>
            <a:r>
              <a:rPr lang="ar-IQ" dirty="0"/>
              <a:t> وهذه المرحلة تعد من أهم مراحل التدريب السنوية لان حدوث التغيرات البدنية </a:t>
            </a:r>
            <a:r>
              <a:rPr lang="ar-IQ" dirty="0" err="1"/>
              <a:t>والمهارية</a:t>
            </a:r>
            <a:r>
              <a:rPr lang="ar-IQ" dirty="0"/>
              <a:t> والوظيفية يتم في هذه المرحلة وهي أساس للمراحل القادمة وتقسم هذه المرحلة الى فترتين :</a:t>
            </a:r>
          </a:p>
          <a:p>
            <a:r>
              <a:rPr lang="ar-IQ" dirty="0"/>
              <a:t>أ. الإعداد العام .</a:t>
            </a:r>
          </a:p>
          <a:p>
            <a:r>
              <a:rPr lang="ar-IQ" dirty="0"/>
              <a:t>ب. الإعداد الخاص .</a:t>
            </a:r>
          </a:p>
          <a:p>
            <a:r>
              <a:rPr lang="ar-IQ" dirty="0"/>
              <a:t>ا . مرحلة الإعداد العام : وهي مرحلة يتم فيها بناء وتنمية الصفات البدنية كالقوة والسرعة والمطاولة والرشاقة والمرونة وعلى حد سواء ويتم ذلك عن طريق التمرينات الإعدادية العامة وتبلغ مدة هذه المرحلة من 3 – 4 أشهر وتتوزع المقادير فيها على أساس (70%  للإعداد العام ، 10% للإعداد الخاص ، 10% للإعداد </a:t>
            </a:r>
            <a:r>
              <a:rPr lang="ar-IQ" dirty="0" err="1"/>
              <a:t>المهاري</a:t>
            </a:r>
            <a:r>
              <a:rPr lang="ar-IQ" dirty="0"/>
              <a:t> ، 10% للإعداد النظري) وتعتبر هذه المرحلة أساس لما بعدها من المراحل .</a:t>
            </a:r>
          </a:p>
          <a:p>
            <a:r>
              <a:rPr lang="ar-IQ" dirty="0"/>
              <a:t>*  أهداف مرحلة الإعداد العام :</a:t>
            </a:r>
          </a:p>
          <a:p>
            <a:r>
              <a:rPr lang="ar-IQ" dirty="0"/>
              <a:t>1-  تطوير الصفات البدنية العامة (قوة ، مطاولة ، سرعة ، رشاقة ، مرونة) .</a:t>
            </a:r>
          </a:p>
          <a:p>
            <a:r>
              <a:rPr lang="ar-IQ" dirty="0"/>
              <a:t>2-  تطوير الجانب الخلقي والإرادي .</a:t>
            </a:r>
          </a:p>
          <a:p>
            <a:r>
              <a:rPr lang="ar-IQ" dirty="0"/>
              <a:t>3- زيادة القدرة الوظيفية </a:t>
            </a:r>
            <a:r>
              <a:rPr lang="ar-IQ" dirty="0" err="1"/>
              <a:t>للاجهزة</a:t>
            </a:r>
            <a:r>
              <a:rPr lang="ar-IQ" dirty="0"/>
              <a:t> الداخلية .</a:t>
            </a:r>
          </a:p>
          <a:p>
            <a:r>
              <a:rPr lang="ar-IQ" dirty="0"/>
              <a:t>4- تطوير المهارات الحركية .</a:t>
            </a:r>
          </a:p>
          <a:p>
            <a:r>
              <a:rPr lang="ar-IQ" dirty="0"/>
              <a:t>5- تطوير الجانب النفسي لدى الرياضي وخاصة طويل المدى .</a:t>
            </a:r>
          </a:p>
          <a:p>
            <a:r>
              <a:rPr lang="ar-IQ" dirty="0"/>
              <a:t>6- علاج نواحي الضعف البدني .</a:t>
            </a:r>
          </a:p>
          <a:p>
            <a:r>
              <a:rPr lang="ar-IQ" dirty="0"/>
              <a:t>7- رفع اللياقة البدنية خلال استعمال تمارين وحركات الإعداد البدني .</a:t>
            </a:r>
          </a:p>
          <a:p>
            <a:r>
              <a:rPr lang="ar-IQ" dirty="0"/>
              <a:t>8- تقوية الناحية الصحية .</a:t>
            </a:r>
          </a:p>
          <a:p>
            <a:r>
              <a:rPr lang="ar-IQ" dirty="0"/>
              <a:t>ب. مرحلة الإعداد الخاص : وهي مرحلة تهدف الى تنمية القدرات البدنية الخاصة وتتراوح مدتها من شهرين الى ثلاثة أشهر  وهي تعتمد اعتمادا ً كليا ً على تكامل مرحلة الإعداد العام وفيها يتم الانتقال الى خصوصية التدريب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4289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0" y="1582341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/>
              <a:t>المحاضرة السادسة:</a:t>
            </a:r>
          </a:p>
          <a:p>
            <a:endParaRPr lang="ar-IQ" dirty="0"/>
          </a:p>
          <a:p>
            <a:r>
              <a:rPr lang="ar-IQ" dirty="0"/>
              <a:t>*   حمــل التدريـــب:</a:t>
            </a:r>
          </a:p>
          <a:p>
            <a:r>
              <a:rPr lang="ar-IQ" dirty="0"/>
              <a:t>   **  ماهية الحمل ومفهومه :</a:t>
            </a:r>
          </a:p>
          <a:p>
            <a:r>
              <a:rPr lang="ar-IQ" dirty="0"/>
              <a:t>يقصد بحمل التدريب جميع المجهودات </a:t>
            </a:r>
            <a:r>
              <a:rPr lang="ar-IQ" dirty="0" err="1"/>
              <a:t>ألبدنيه</a:t>
            </a:r>
            <a:r>
              <a:rPr lang="ar-IQ" dirty="0"/>
              <a:t> والعصبية ( المحتويات التدريبية ) </a:t>
            </a:r>
            <a:r>
              <a:rPr lang="ar-IQ" dirty="0" err="1"/>
              <a:t>التى</a:t>
            </a:r>
            <a:r>
              <a:rPr lang="ar-IQ" dirty="0"/>
              <a:t> تقع على عاتق اللاعب نتيجة ممارسة الأنشطة الرياضية المختلفة .</a:t>
            </a:r>
          </a:p>
          <a:p>
            <a:r>
              <a:rPr lang="ar-IQ" dirty="0"/>
              <a:t>ومن وجهة النظر الفسيولوجية يعرف الحمل بكمية </a:t>
            </a:r>
            <a:r>
              <a:rPr lang="ar-IQ" dirty="0" err="1"/>
              <a:t>التاثيرات</a:t>
            </a:r>
            <a:r>
              <a:rPr lang="ar-IQ" dirty="0"/>
              <a:t> الواقعة على الأعضاء الداخلية نتيجة عمل </a:t>
            </a:r>
            <a:r>
              <a:rPr lang="ar-IQ" dirty="0" err="1"/>
              <a:t>عضلى</a:t>
            </a:r>
            <a:r>
              <a:rPr lang="ar-IQ" dirty="0"/>
              <a:t> محدد ، ينعكس على الأعضاء الداخلية على هيئة ردود أفعال وظيفية .</a:t>
            </a:r>
          </a:p>
          <a:p>
            <a:r>
              <a:rPr lang="ar-IQ" dirty="0"/>
              <a:t>ويعرف بانه </a:t>
            </a:r>
            <a:r>
              <a:rPr lang="ar-IQ" dirty="0" err="1"/>
              <a:t>العبىء</a:t>
            </a:r>
            <a:r>
              <a:rPr lang="ar-IQ" dirty="0"/>
              <a:t> أو الجهد </a:t>
            </a:r>
            <a:r>
              <a:rPr lang="ar-IQ" dirty="0" err="1"/>
              <a:t>ألبدنى</a:t>
            </a:r>
            <a:r>
              <a:rPr lang="ar-IQ" dirty="0"/>
              <a:t> والعصبي الواقع على أجهزة الفرد المختلفة كالجهاز العصبي، الجهاز الدوري، الجهاز </a:t>
            </a:r>
            <a:r>
              <a:rPr lang="ar-IQ" dirty="0" err="1"/>
              <a:t>التنفسى</a:t>
            </a:r>
            <a:r>
              <a:rPr lang="ar-IQ" dirty="0"/>
              <a:t> ، الجهاز العضلي، والجهاز </a:t>
            </a:r>
            <a:r>
              <a:rPr lang="ar-IQ" dirty="0" err="1"/>
              <a:t>الغددي</a:t>
            </a:r>
            <a:r>
              <a:rPr lang="ar-IQ" dirty="0"/>
              <a:t>...الخ، كنتيجة لأداء الأنشطة </a:t>
            </a:r>
            <a:r>
              <a:rPr lang="ar-IQ" dirty="0" err="1"/>
              <a:t>ألبدنيه</a:t>
            </a:r>
            <a:r>
              <a:rPr lang="ar-IQ" dirty="0"/>
              <a:t> المقصودة.</a:t>
            </a:r>
          </a:p>
          <a:p>
            <a:r>
              <a:rPr lang="ar-IQ" dirty="0"/>
              <a:t>* متطلبات حمل التدريب :</a:t>
            </a:r>
          </a:p>
          <a:p>
            <a:r>
              <a:rPr lang="ar-IQ" dirty="0"/>
              <a:t>  1 - عوامل الحمل ( نوع التمرين – نوعية الأداء </a:t>
            </a:r>
            <a:r>
              <a:rPr lang="ar-IQ" dirty="0" err="1"/>
              <a:t>الحركى</a:t>
            </a:r>
            <a:r>
              <a:rPr lang="ar-IQ" dirty="0"/>
              <a:t> – حجم المجهود – شدة المجهود ) .</a:t>
            </a:r>
          </a:p>
          <a:p>
            <a:r>
              <a:rPr lang="ar-IQ" dirty="0"/>
              <a:t>  2- الطرق الخاصة لتنظيم الحمل ( الطرق التدريبية – </a:t>
            </a:r>
          </a:p>
        </p:txBody>
      </p:sp>
    </p:spTree>
    <p:extLst>
      <p:ext uri="{BB962C8B-B14F-4D97-AF65-F5344CB8AC3E}">
        <p14:creationId xmlns:p14="http://schemas.microsoft.com/office/powerpoint/2010/main" val="222615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0" y="-2018645"/>
            <a:ext cx="4572000" cy="81253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/>
              <a:t>ويمكن قياسها من خلال :</a:t>
            </a:r>
          </a:p>
          <a:p>
            <a:r>
              <a:rPr lang="ar-IQ" dirty="0"/>
              <a:t>1- سرعة التمرين </a:t>
            </a:r>
            <a:r>
              <a:rPr lang="ar-IQ" dirty="0" err="1"/>
              <a:t>والتى</a:t>
            </a:r>
            <a:r>
              <a:rPr lang="ar-IQ" dirty="0"/>
              <a:t> يمكن قياسها من خلال الزمن أو معدل النبض كما </a:t>
            </a:r>
            <a:r>
              <a:rPr lang="ar-IQ" dirty="0" err="1"/>
              <a:t>فى</a:t>
            </a:r>
            <a:r>
              <a:rPr lang="ar-IQ" dirty="0"/>
              <a:t> تدريبات </a:t>
            </a:r>
            <a:r>
              <a:rPr lang="ar-IQ" dirty="0" err="1"/>
              <a:t>الجرى</a:t>
            </a:r>
            <a:r>
              <a:rPr lang="ar-IQ" dirty="0"/>
              <a:t> والسباحة (رياضات السرعة والتحمل) .</a:t>
            </a:r>
          </a:p>
          <a:p>
            <a:r>
              <a:rPr lang="ar-IQ" dirty="0"/>
              <a:t>2- مقدار المقاومة ويمكن قياسها بمعرفة كمية المقاومة بالكيلو جرام باستخدام الأثقال الحرة أو المقاومات المتغيرة باستخدام أجهزة </a:t>
            </a:r>
            <a:r>
              <a:rPr lang="ar-IQ" dirty="0" err="1"/>
              <a:t>الملتجيم</a:t>
            </a:r>
            <a:r>
              <a:rPr lang="ar-IQ" dirty="0"/>
              <a:t> .</a:t>
            </a:r>
          </a:p>
          <a:p>
            <a:r>
              <a:rPr lang="ar-IQ" dirty="0"/>
              <a:t>3- مسافة الأداء. وتقاس بالمتر كما </a:t>
            </a:r>
            <a:r>
              <a:rPr lang="ar-IQ" dirty="0" err="1"/>
              <a:t>فى</a:t>
            </a:r>
            <a:r>
              <a:rPr lang="ar-IQ" dirty="0"/>
              <a:t> تدريبات الوثب الطويل </a:t>
            </a:r>
            <a:r>
              <a:rPr lang="ar-IQ" dirty="0" err="1"/>
              <a:t>والعالى</a:t>
            </a:r>
            <a:r>
              <a:rPr lang="ar-IQ" dirty="0"/>
              <a:t> أو </a:t>
            </a:r>
            <a:r>
              <a:rPr lang="ar-IQ" dirty="0" err="1"/>
              <a:t>الرمى</a:t>
            </a:r>
            <a:r>
              <a:rPr lang="ar-IQ" dirty="0"/>
              <a:t> أو التصويب لأبعد مسافة </a:t>
            </a:r>
            <a:r>
              <a:rPr lang="ar-IQ" dirty="0" err="1"/>
              <a:t>فى</a:t>
            </a:r>
            <a:r>
              <a:rPr lang="ar-IQ" dirty="0"/>
              <a:t> ألعاب الكرة </a:t>
            </a:r>
          </a:p>
          <a:p>
            <a:r>
              <a:rPr lang="ar-IQ" dirty="0"/>
              <a:t>4- درجة سرعة اللعب. كما </a:t>
            </a:r>
            <a:r>
              <a:rPr lang="ar-IQ" dirty="0" err="1"/>
              <a:t>فى</a:t>
            </a:r>
            <a:r>
              <a:rPr lang="ar-IQ" dirty="0"/>
              <a:t> الألعاب الجماعية أو </a:t>
            </a:r>
            <a:r>
              <a:rPr lang="ar-IQ" dirty="0" err="1"/>
              <a:t>المنازلات</a:t>
            </a:r>
            <a:r>
              <a:rPr lang="ar-IQ" dirty="0"/>
              <a:t> أو المنافسات وتتحدد درجة سرعة اللعب </a:t>
            </a:r>
            <a:r>
              <a:rPr lang="ar-IQ" dirty="0" err="1"/>
              <a:t>فى</a:t>
            </a:r>
            <a:r>
              <a:rPr lang="ar-IQ" dirty="0"/>
              <a:t> الألعاب الجماعية بعدد مرات لمس الكرة أو عدد التمريرات </a:t>
            </a:r>
            <a:r>
              <a:rPr lang="ar-IQ" dirty="0" err="1"/>
              <a:t>فى</a:t>
            </a:r>
            <a:r>
              <a:rPr lang="ar-IQ" dirty="0"/>
              <a:t> وقت محدد , وفى </a:t>
            </a:r>
            <a:r>
              <a:rPr lang="ar-IQ" dirty="0" err="1"/>
              <a:t>المنازلات</a:t>
            </a:r>
            <a:r>
              <a:rPr lang="ar-IQ" dirty="0"/>
              <a:t> بسرعة الأداء لعدد من التكرارات </a:t>
            </a:r>
          </a:p>
          <a:p>
            <a:r>
              <a:rPr lang="ar-IQ" dirty="0"/>
              <a:t>5- سرعة ترد الحركة كما </a:t>
            </a:r>
            <a:r>
              <a:rPr lang="ar-IQ" dirty="0" err="1"/>
              <a:t>فى</a:t>
            </a:r>
            <a:r>
              <a:rPr lang="ar-IQ" dirty="0"/>
              <a:t> تدريبات نط الحبل او الوثب </a:t>
            </a:r>
            <a:r>
              <a:rPr lang="ar-IQ" dirty="0" err="1"/>
              <a:t>فى</a:t>
            </a:r>
            <a:r>
              <a:rPr lang="ar-IQ" dirty="0"/>
              <a:t> المكان .</a:t>
            </a:r>
          </a:p>
          <a:p>
            <a:r>
              <a:rPr lang="ar-IQ" dirty="0"/>
              <a:t>•	أنواع الشدة:</a:t>
            </a:r>
          </a:p>
          <a:p>
            <a:r>
              <a:rPr lang="ar-IQ" dirty="0"/>
              <a:t>1-	الشدة المطلقة: وهي تقيس النسبة المئوية لشدة الرياضي القصوى اللازمة لأداء التمرين.</a:t>
            </a:r>
          </a:p>
          <a:p>
            <a:r>
              <a:rPr lang="ar-IQ" dirty="0"/>
              <a:t>2-	الشدة النسبية: وهي تقيس درجة صعوبة الوحدة التدريبية أو الدائرة التدريبية الصغيرة (الدائرة التدريبية الأسبوعية).</a:t>
            </a:r>
          </a:p>
          <a:p>
            <a:r>
              <a:rPr lang="ar-IQ" dirty="0"/>
              <a:t>•	نماذج من طرائق حساب الشدة المئوية في التدريب:-</a:t>
            </a:r>
          </a:p>
          <a:p>
            <a:endParaRPr lang="ar-IQ" dirty="0"/>
          </a:p>
          <a:p>
            <a:r>
              <a:rPr lang="ar-IQ" dirty="0"/>
              <a:t>1-	طريقة استخدام النسبة المئوية:-</a:t>
            </a:r>
          </a:p>
          <a:p>
            <a:r>
              <a:rPr lang="ar-IQ" dirty="0"/>
              <a:t>بالنسبة </a:t>
            </a:r>
            <a:r>
              <a:rPr lang="ar-IQ" dirty="0" err="1"/>
              <a:t>للاركاض</a:t>
            </a:r>
            <a:r>
              <a:rPr lang="ar-IQ" dirty="0"/>
              <a:t> تحسب الشدة بالمعادلة الآتية:</a:t>
            </a:r>
          </a:p>
          <a:p>
            <a:r>
              <a:rPr lang="ar-IQ" dirty="0"/>
              <a:t>                            أحسن انجاز × 100</a:t>
            </a:r>
          </a:p>
        </p:txBody>
      </p:sp>
    </p:spTree>
    <p:extLst>
      <p:ext uri="{BB962C8B-B14F-4D97-AF65-F5344CB8AC3E}">
        <p14:creationId xmlns:p14="http://schemas.microsoft.com/office/powerpoint/2010/main" val="346465053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756</Words>
  <Application>Microsoft Office PowerPoint</Application>
  <PresentationFormat>عرض على الشاشة (3:4)‏</PresentationFormat>
  <Paragraphs>53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Dr.Husam</dc:creator>
  <cp:lastModifiedBy>Dr.Husam</cp:lastModifiedBy>
  <cp:revision>5</cp:revision>
  <dcterms:created xsi:type="dcterms:W3CDTF">2019-08-04T06:46:47Z</dcterms:created>
  <dcterms:modified xsi:type="dcterms:W3CDTF">2019-08-04T07:07:46Z</dcterms:modified>
</cp:coreProperties>
</file>